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6" r:id="rId5"/>
    <p:sldId id="268" r:id="rId6"/>
    <p:sldId id="267" r:id="rId7"/>
  </p:sldIdLst>
  <p:sldSz cx="9144000" cy="5143500" type="screen16x9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93" autoAdjust="0"/>
    <p:restoredTop sz="86857" autoAdjust="0"/>
  </p:normalViewPr>
  <p:slideViewPr>
    <p:cSldViewPr>
      <p:cViewPr varScale="1">
        <p:scale>
          <a:sx n="140" d="100"/>
          <a:sy n="140" d="100"/>
        </p:scale>
        <p:origin x="1504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C70AF-3409-426E-8627-062CC24186D8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68DA2-1B44-48AD-BEF4-B509603D7A3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383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8E50C-933E-48F3-BEF7-142ABBD5D3B7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BFEF0-B7E1-48ED-8671-A38EF9B117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2671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use this as the </a:t>
            </a:r>
            <a:r>
              <a:rPr lang="en-US" b="1" dirty="0"/>
              <a:t>first</a:t>
            </a:r>
            <a:r>
              <a:rPr lang="en-US" dirty="0"/>
              <a:t> slide in your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BFEF0-B7E1-48ED-8671-A38EF9B1175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200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enter </a:t>
            </a:r>
            <a:r>
              <a:rPr lang="en-US" b="1" dirty="0"/>
              <a:t>“None” </a:t>
            </a:r>
            <a:r>
              <a:rPr lang="en-US" dirty="0"/>
              <a:t>or a </a:t>
            </a:r>
            <a:r>
              <a:rPr lang="en-US" b="1" dirty="0"/>
              <a:t>description</a:t>
            </a:r>
            <a:r>
              <a:rPr lang="en-US" b="1" baseline="0" dirty="0"/>
              <a:t> of the conflict </a:t>
            </a:r>
            <a:r>
              <a:rPr lang="en-US" baseline="0" dirty="0"/>
              <a:t>under each statement.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use this as the </a:t>
            </a:r>
            <a:r>
              <a:rPr lang="en-US" b="1" dirty="0"/>
              <a:t>second </a:t>
            </a:r>
            <a:r>
              <a:rPr lang="en-US" dirty="0"/>
              <a:t>slide in your presentation</a:t>
            </a:r>
            <a:r>
              <a:rPr lang="en-US" baseline="0" dirty="0"/>
              <a:t> and verbally declare your conflict of interest.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BFEF0-B7E1-48ED-8671-A38EF9B1175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0433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Please use</a:t>
            </a:r>
            <a:r>
              <a:rPr lang="en-CA" baseline="0" dirty="0"/>
              <a:t> this as the </a:t>
            </a:r>
            <a:r>
              <a:rPr lang="en-CA" b="1" baseline="0" dirty="0"/>
              <a:t>last</a:t>
            </a:r>
            <a:r>
              <a:rPr lang="en-CA" baseline="0" dirty="0"/>
              <a:t> slide in your presentation.</a:t>
            </a:r>
            <a:endParaRPr lang="en-CA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BFEF0-B7E1-48ED-8671-A38EF9B1175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29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423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259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776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940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227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063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637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23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16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986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97777-A0D6-451C-A76A-8DD262623DAB}" type="datetimeFigureOut">
              <a:rPr lang="en-CA" smtClean="0"/>
              <a:t>2023-07-06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9A213-8532-4D2F-A2E8-02F97974E9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72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15008" y="184644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(AUTHOR NAME and DATE)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1059582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(PRESENTATION TITLE)</a:t>
            </a:r>
          </a:p>
        </p:txBody>
      </p:sp>
      <p:pic>
        <p:nvPicPr>
          <p:cNvPr id="7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A265B810-0CFA-039E-20A6-A75936E9F2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00" y="2427734"/>
            <a:ext cx="6858000" cy="242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2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7534"/>
            <a:ext cx="8280920" cy="4356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b="1" dirty="0">
                <a:latin typeface="Calibri Light" panose="020F0302020204030204" pitchFamily="34" charset="0"/>
              </a:rPr>
              <a:t>I,</a:t>
            </a:r>
            <a:r>
              <a:rPr lang="en-US" sz="1200" dirty="0">
                <a:latin typeface="Calibri Light" panose="020F0302020204030204" pitchFamily="34" charset="0"/>
              </a:rPr>
              <a:t> __________ declare that in the past 3 years: </a:t>
            </a:r>
          </a:p>
          <a:p>
            <a:pPr marL="0" indent="0">
              <a:buNone/>
            </a:pPr>
            <a:endParaRPr lang="en-US" sz="12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 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have been a member of an Advisory Board or equivalent with the following companies*: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 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have been a member of the following speakers’ bureau: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 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have done speaking engagements for the following companies*: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 have received payment or funding from the following companies* (includes gifts, grants, honoraria, and ‘in kind’ compensation):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 have done consulting work for the following companies*: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 have held a patent for a product referred to in the program or that is marketed by a commercial organization: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 or my family hold individual shares in the following companies*: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dk1"/>
                </a:solidFill>
                <a:latin typeface="Calibri Light" panose="020F0302020204030204" pitchFamily="34" charset="0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alibri Light" panose="020F0302020204030204" pitchFamily="34" charset="0"/>
              </a:rPr>
              <a:t> have participated in a clinical trial for the following companies*:</a:t>
            </a:r>
            <a:endParaRPr lang="en-CA" sz="12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CA" sz="1200" dirty="0"/>
              <a:t>	</a:t>
            </a:r>
          </a:p>
          <a:p>
            <a:pPr marL="0" indent="0">
              <a:buNone/>
            </a:pPr>
            <a:endParaRPr lang="en-CA" sz="1200" dirty="0"/>
          </a:p>
          <a:p>
            <a:pPr marL="0" indent="0" algn="r">
              <a:buNone/>
            </a:pPr>
            <a:r>
              <a:rPr lang="en-US" sz="1200" i="1" dirty="0">
                <a:solidFill>
                  <a:schemeClr val="dk1"/>
                </a:solidFill>
                <a:latin typeface="Calibri Light" panose="020F0302020204030204" pitchFamily="34" charset="0"/>
              </a:rPr>
              <a:t>*pharmaceutical, medical device, or communications companies</a:t>
            </a:r>
            <a:endParaRPr lang="en-CA" sz="1200" i="1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i="1" dirty="0">
              <a:solidFill>
                <a:schemeClr val="dk1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dirty="0">
              <a:latin typeface="Calibri Light" panose="020F03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221" y="140028"/>
            <a:ext cx="6858000" cy="4154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100" dirty="0">
                <a:solidFill>
                  <a:schemeClr val="bg1"/>
                </a:solidFill>
              </a:rPr>
              <a:t>CONFLICT OF INTEREST DECLARATION</a:t>
            </a:r>
            <a:endParaRPr lang="en-US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HELP US IMPROVE!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4619" y="894948"/>
            <a:ext cx="684114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Complete the session evaluation </a:t>
            </a:r>
          </a:p>
          <a:p>
            <a:pPr algn="ctr"/>
            <a:r>
              <a:rPr lang="en-US" sz="2400" dirty="0"/>
              <a:t>on the 2023 CSF App</a:t>
            </a:r>
          </a:p>
          <a:p>
            <a:pPr algn="ctr"/>
            <a:r>
              <a:rPr lang="en-US" sz="2400" dirty="0"/>
              <a:t>OR </a:t>
            </a:r>
          </a:p>
          <a:p>
            <a:pPr algn="ctr"/>
            <a:r>
              <a:rPr lang="en-US" sz="2400" dirty="0"/>
              <a:t>at </a:t>
            </a:r>
            <a:r>
              <a:rPr lang="en-US" sz="2400" dirty="0" err="1"/>
              <a:t>www.canadiansurgeryforum.com</a:t>
            </a:r>
            <a:endParaRPr lang="en-US" sz="2400" dirty="0"/>
          </a:p>
          <a:p>
            <a:pPr algn="ctr"/>
            <a:endParaRPr lang="en-US" sz="2100" dirty="0"/>
          </a:p>
        </p:txBody>
      </p:sp>
      <p:pic>
        <p:nvPicPr>
          <p:cNvPr id="3" name="Picture 2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72F37C4A-E7F7-CABE-48A1-B12174DA62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859782"/>
            <a:ext cx="6336704" cy="207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277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88d19e-5ff8-4afc-855d-c62986a2df05" xsi:nil="true"/>
    <lcf76f155ced4ddcb4097134ff3c332f xmlns="f78f8885-b401-44df-aad2-1331d559670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FFABA9CE6CD4297CFAF1AA03E7EC1" ma:contentTypeVersion="17" ma:contentTypeDescription="Create a new document." ma:contentTypeScope="" ma:versionID="fe0728276648e863267a8340f66e7ccb">
  <xsd:schema xmlns:xsd="http://www.w3.org/2001/XMLSchema" xmlns:xs="http://www.w3.org/2001/XMLSchema" xmlns:p="http://schemas.microsoft.com/office/2006/metadata/properties" xmlns:ns2="f78f8885-b401-44df-aad2-1331d5596703" xmlns:ns3="6f88d19e-5ff8-4afc-855d-c62986a2df05" targetNamespace="http://schemas.microsoft.com/office/2006/metadata/properties" ma:root="true" ma:fieldsID="0410f5a6f59911ff1d6618e437136202" ns2:_="" ns3:_="">
    <xsd:import namespace="f78f8885-b401-44df-aad2-1331d5596703"/>
    <xsd:import namespace="6f88d19e-5ff8-4afc-855d-c62986a2df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8f8885-b401-44df-aad2-1331d55967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6d1a6e0-936c-4233-8ea5-5992844c8e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8d19e-5ff8-4afc-855d-c62986a2df0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f33d37e-8945-45cd-a0f6-f099bdd4babc}" ma:internalName="TaxCatchAll" ma:showField="CatchAllData" ma:web="6f88d19e-5ff8-4afc-855d-c62986a2df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CD1EA-F2D7-4BE0-911A-218CBE8F521B}">
  <ds:schemaRefs>
    <ds:schemaRef ds:uri="http://schemas.microsoft.com/office/2006/metadata/properties"/>
    <ds:schemaRef ds:uri="http://schemas.microsoft.com/office/infopath/2007/PartnerControls"/>
    <ds:schemaRef ds:uri="6f88d19e-5ff8-4afc-855d-c62986a2df05"/>
    <ds:schemaRef ds:uri="f78f8885-b401-44df-aad2-1331d5596703"/>
  </ds:schemaRefs>
</ds:datastoreItem>
</file>

<file path=customXml/itemProps2.xml><?xml version="1.0" encoding="utf-8"?>
<ds:datastoreItem xmlns:ds="http://schemas.openxmlformats.org/officeDocument/2006/customXml" ds:itemID="{4D7C35CF-8AAD-45AA-AFE2-925A1967D2FE}"/>
</file>

<file path=customXml/itemProps3.xml><?xml version="1.0" encoding="utf-8"?>
<ds:datastoreItem xmlns:ds="http://schemas.openxmlformats.org/officeDocument/2006/customXml" ds:itemID="{3BB33362-05FD-497F-93E5-B6C69E1CCF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4910</TotalTime>
  <Words>240</Words>
  <Application>Microsoft Macintosh PowerPoint</Application>
  <PresentationFormat>On-screen Show (16:9)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HELP US IMPROVE!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</dc:title>
  <dc:creator>chris</dc:creator>
  <cp:lastModifiedBy>Anne Chartrand</cp:lastModifiedBy>
  <cp:revision>46</cp:revision>
  <cp:lastPrinted>2014-02-02T22:43:04Z</cp:lastPrinted>
  <dcterms:created xsi:type="dcterms:W3CDTF">2014-01-30T16:51:40Z</dcterms:created>
  <dcterms:modified xsi:type="dcterms:W3CDTF">2023-07-06T23:26:22Z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0x01010059DFFABA9CE6CD4297CFAF1AA03E7EC1</vt:lpwstr>
  </property>
  <property fmtid="{D5CDD505-2E9C-101B-9397-08002B2CF9AE}" pid="3" name="MediaServiceImageTags">
    <vt:lpwstr/>
  </property>
</Properties>
</file>